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7" r:id="rId3"/>
    <p:sldId id="259" r:id="rId4"/>
    <p:sldId id="258" r:id="rId5"/>
    <p:sldId id="260" r:id="rId6"/>
    <p:sldId id="261" r:id="rId7"/>
    <p:sldId id="271" r:id="rId8"/>
    <p:sldId id="264" r:id="rId9"/>
    <p:sldId id="265" r:id="rId10"/>
    <p:sldId id="266" r:id="rId11"/>
    <p:sldId id="267" r:id="rId12"/>
    <p:sldId id="268" r:id="rId13"/>
    <p:sldId id="269" r:id="rId14"/>
    <p:sldId id="273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Mail-mahfujbabu15@gmail.com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mahfu\Downloads\Video\video-1503862187.mp4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7000"/>
            <a:lum/>
          </a:blip>
          <a:srcRect/>
          <a:stretch>
            <a:fillRect l="-3000" r="-33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" name="Rectangle 1"/>
          <p:cNvSpPr>
            <a:spLocks noChangeArrowheads="1"/>
          </p:cNvSpPr>
          <p:nvPr/>
        </p:nvSpPr>
        <p:spPr bwMode="auto">
          <a:xfrm>
            <a:off x="0" y="685800"/>
            <a:ext cx="9144000" cy="4985980"/>
          </a:xfrm>
          <a:prstGeom prst="rect">
            <a:avLst/>
          </a:prstGeom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6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lgerian" pitchFamily="82" charset="0"/>
                <a:ea typeface="Calibri" pitchFamily="34" charset="0"/>
                <a:cs typeface="Times New Roman" pitchFamily="18" charset="0"/>
              </a:rPr>
              <a:t>ANDROID</a:t>
            </a:r>
            <a:endParaRPr kumimoji="0" lang="en-US" sz="10600" b="0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6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lgerian" pitchFamily="82" charset="0"/>
                <a:ea typeface="Calibri" pitchFamily="34" charset="0"/>
                <a:cs typeface="Times New Roman" pitchFamily="18" charset="0"/>
              </a:rPr>
              <a:t>CONTROLLED</a:t>
            </a:r>
            <a:endParaRPr kumimoji="0" lang="en-US" sz="10600" b="0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6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lgerian" pitchFamily="82" charset="0"/>
                <a:ea typeface="Calibri" pitchFamily="34" charset="0"/>
                <a:cs typeface="Times New Roman" pitchFamily="18" charset="0"/>
              </a:rPr>
              <a:t>DOOR LOCK</a:t>
            </a:r>
            <a:endParaRPr kumimoji="0" lang="en-US" sz="10600" b="0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71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lgerian" pitchFamily="82" charset="0"/>
              </a:rPr>
              <a:t>PROJECT COST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686800" cy="4525963"/>
          </a:xfrm>
        </p:spPr>
        <p:txBody>
          <a:bodyPr>
            <a:normAutofit fontScale="92500"/>
          </a:bodyPr>
          <a:lstStyle/>
          <a:p>
            <a:pPr>
              <a:buNone/>
            </a:pP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itchFamily="82" charset="0"/>
              </a:rPr>
              <a:t>Cost:</a:t>
            </a:r>
          </a:p>
          <a:p>
            <a:pPr>
              <a:buNone/>
            </a:pP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itchFamily="82" charset="0"/>
              </a:rPr>
              <a:t>1.Arduino-uno(r3) – 500tk</a:t>
            </a:r>
          </a:p>
          <a:p>
            <a:pPr>
              <a:buNone/>
            </a:pP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itchFamily="82" charset="0"/>
              </a:rPr>
              <a:t>2.Servo Motor(sg-90) - 270tk</a:t>
            </a:r>
          </a:p>
          <a:p>
            <a:pPr>
              <a:buNone/>
            </a:pP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itchFamily="82" charset="0"/>
              </a:rPr>
              <a:t>3.Bluetooth Module(hc-05) - 280tk</a:t>
            </a:r>
          </a:p>
          <a:p>
            <a:pPr>
              <a:buNone/>
            </a:pP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itchFamily="82" charset="0"/>
              </a:rPr>
              <a:t>4.Male To Male Jumper Wire (40pcs) -80tk</a:t>
            </a:r>
          </a:p>
          <a:p>
            <a:pPr>
              <a:buNone/>
            </a:pP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itchFamily="82" charset="0"/>
              </a:rPr>
              <a:t>5.Lock – 40tk</a:t>
            </a:r>
          </a:p>
          <a:p>
            <a:pPr>
              <a:buNone/>
            </a:pP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itchFamily="82" charset="0"/>
              </a:rPr>
              <a:t>6.Door - 350tk	</a:t>
            </a:r>
          </a:p>
          <a:p>
            <a:pPr>
              <a:buNone/>
            </a:pPr>
            <a:r>
              <a:rPr lang="en-US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itchFamily="82" charset="0"/>
              </a:rPr>
              <a:t>              Total Cost – 1520tk.</a:t>
            </a:r>
          </a:p>
          <a:p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MARKET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Algerian" pitchFamily="82" charset="0"/>
              </a:rPr>
              <a:t>Why people should use our product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latin typeface="Algerian" pitchFamily="82" charset="0"/>
              </a:rPr>
              <a:t>Reasonable price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latin typeface="Algerian" pitchFamily="82" charset="0"/>
              </a:rPr>
              <a:t>Easy to use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LACKINGS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>
                <a:latin typeface="Algerian" pitchFamily="82" charset="0"/>
              </a:rPr>
              <a:t>Security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latin typeface="Algerian" pitchFamily="82" charset="0"/>
              </a:rPr>
              <a:t>Easily accessible</a:t>
            </a:r>
          </a:p>
          <a:p>
            <a:endParaRPr lang="en-US" dirty="0">
              <a:latin typeface="Algerian" pitchFamily="82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lgerian" pitchFamily="82" charset="0"/>
              </a:rPr>
              <a:t>FUTURE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lgerian" pitchFamily="82" charset="0"/>
              </a:rPr>
              <a:t>UPDATE OUR LOCK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lgerian" pitchFamily="82" charset="0"/>
              </a:rPr>
              <a:t>ADD SECURITY SYSTEM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lgerian" pitchFamily="82" charset="0"/>
              </a:rPr>
              <a:t>AUTOMATIC DOOR HANDLING.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FBD67-88C4-4806-B63A-D267DC613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DC2DE-0650-4567-ADD9-078D77313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4000" dirty="0">
                <a:latin typeface="Algerian" panose="04020705040A02060702" pitchFamily="82" charset="0"/>
              </a:rPr>
              <a:t>Md. </a:t>
            </a:r>
            <a:r>
              <a:rPr lang="en-GB" sz="4000" dirty="0" err="1">
                <a:latin typeface="Algerian" panose="04020705040A02060702" pitchFamily="82" charset="0"/>
              </a:rPr>
              <a:t>Mahfujur</a:t>
            </a:r>
            <a:r>
              <a:rPr lang="en-GB" sz="4000" dirty="0">
                <a:latin typeface="Algerian" panose="04020705040A02060702" pitchFamily="82" charset="0"/>
              </a:rPr>
              <a:t> Rahman</a:t>
            </a:r>
          </a:p>
          <a:p>
            <a:pPr marL="0" indent="0">
              <a:buNone/>
            </a:pPr>
            <a:r>
              <a:rPr lang="en-GB" sz="4000" dirty="0">
                <a:latin typeface="Algerian" panose="04020705040A02060702" pitchFamily="82" charset="0"/>
                <a:hlinkClick r:id="rId3"/>
              </a:rPr>
              <a:t>Mail-mahfujbabu15@gmail.com</a:t>
            </a:r>
            <a:endParaRPr lang="en-GB" sz="4000" dirty="0">
              <a:latin typeface="Algerian" panose="04020705040A02060702" pitchFamily="82" charset="0"/>
            </a:endParaRPr>
          </a:p>
          <a:p>
            <a:pPr marL="0" indent="0">
              <a:buNone/>
            </a:pPr>
            <a:r>
              <a:rPr lang="en-GB" sz="4000" dirty="0">
                <a:latin typeface="Algerian" panose="04020705040A02060702" pitchFamily="82" charset="0"/>
              </a:rPr>
              <a:t>Contact- 01521212582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8814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2600" y="4876800"/>
            <a:ext cx="5791200" cy="838201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5400" b="1" i="1" dirty="0">
                <a:solidFill>
                  <a:schemeClr val="accent1">
                    <a:lumMod val="75000"/>
                  </a:schemeClr>
                </a:solidFill>
                <a:latin typeface="Algerian" pitchFamily="82" charset="0"/>
              </a:rPr>
              <a:t>THANK YOU ALL.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70000"/>
            <a:lum/>
          </a:blip>
          <a:srcRect/>
          <a:stretch>
            <a:fillRect l="-3000" r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tx2"/>
                </a:solidFill>
                <a:latin typeface="Algerian" pitchFamily="82" charset="0"/>
              </a:rPr>
              <a:t>PRESENTED BY:</a:t>
            </a:r>
            <a:endParaRPr lang="en-US" dirty="0">
              <a:solidFill>
                <a:schemeClr val="tx2"/>
              </a:solidFill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>
              <a:buNone/>
            </a:pPr>
            <a:r>
              <a:rPr lang="en-US" b="1" i="1" dirty="0">
                <a:latin typeface="Algerian" pitchFamily="82" charset="0"/>
              </a:rPr>
              <a:t>1.Anika </a:t>
            </a:r>
            <a:r>
              <a:rPr lang="en-US" b="1" i="1" dirty="0" err="1">
                <a:latin typeface="Algerian" pitchFamily="82" charset="0"/>
              </a:rPr>
              <a:t>Tabassum</a:t>
            </a:r>
            <a:r>
              <a:rPr lang="en-US" b="1" i="1" dirty="0">
                <a:latin typeface="Algerian" pitchFamily="82" charset="0"/>
              </a:rPr>
              <a:t>(011161150)</a:t>
            </a:r>
          </a:p>
          <a:p>
            <a:pPr algn="just">
              <a:buNone/>
            </a:pPr>
            <a:r>
              <a:rPr lang="en-US" b="1" i="1" dirty="0">
                <a:latin typeface="Algerian" pitchFamily="82" charset="0"/>
              </a:rPr>
              <a:t>2.Syeda </a:t>
            </a:r>
            <a:r>
              <a:rPr lang="en-US" b="1" i="1" dirty="0" err="1">
                <a:latin typeface="Algerian" pitchFamily="82" charset="0"/>
              </a:rPr>
              <a:t>Fabliha</a:t>
            </a:r>
            <a:r>
              <a:rPr lang="en-US" b="1" i="1" dirty="0">
                <a:latin typeface="Algerian" pitchFamily="82" charset="0"/>
              </a:rPr>
              <a:t> </a:t>
            </a:r>
            <a:r>
              <a:rPr lang="en-US" b="1" i="1" dirty="0" err="1">
                <a:latin typeface="Algerian" pitchFamily="82" charset="0"/>
              </a:rPr>
              <a:t>Rahman</a:t>
            </a:r>
            <a:r>
              <a:rPr lang="en-US" b="1" i="1" dirty="0">
                <a:latin typeface="Algerian" pitchFamily="82" charset="0"/>
              </a:rPr>
              <a:t>(011161152)</a:t>
            </a:r>
          </a:p>
          <a:p>
            <a:pPr algn="just">
              <a:buNone/>
            </a:pPr>
            <a:r>
              <a:rPr lang="en-US" b="1" i="1" dirty="0">
                <a:latin typeface="Algerian" pitchFamily="82" charset="0"/>
              </a:rPr>
              <a:t>3.Mahfujur </a:t>
            </a:r>
            <a:r>
              <a:rPr lang="en-US" b="1" i="1" dirty="0" err="1">
                <a:latin typeface="Algerian" pitchFamily="82" charset="0"/>
              </a:rPr>
              <a:t>Rahman</a:t>
            </a:r>
            <a:r>
              <a:rPr lang="en-US" b="1" i="1" dirty="0">
                <a:latin typeface="Algerian" pitchFamily="82" charset="0"/>
              </a:rPr>
              <a:t>(011161156)</a:t>
            </a:r>
          </a:p>
          <a:p>
            <a:pPr algn="just">
              <a:buNone/>
            </a:pPr>
            <a:r>
              <a:rPr lang="en-US" b="1" i="1" dirty="0">
                <a:latin typeface="Algerian" pitchFamily="82" charset="0"/>
              </a:rPr>
              <a:t>4.Progya </a:t>
            </a:r>
            <a:r>
              <a:rPr lang="en-US" b="1" i="1" dirty="0" err="1">
                <a:latin typeface="Algerian" pitchFamily="82" charset="0"/>
              </a:rPr>
              <a:t>Paromita</a:t>
            </a:r>
            <a:r>
              <a:rPr lang="en-US" b="1" i="1" dirty="0">
                <a:latin typeface="Algerian" pitchFamily="82" charset="0"/>
              </a:rPr>
              <a:t>   </a:t>
            </a:r>
            <a:r>
              <a:rPr lang="en-US" b="1" i="1" dirty="0" err="1">
                <a:latin typeface="Algerian" pitchFamily="82" charset="0"/>
              </a:rPr>
              <a:t>Urmee</a:t>
            </a:r>
            <a:r>
              <a:rPr lang="en-US" b="1" i="1" dirty="0">
                <a:latin typeface="Algerian" pitchFamily="82" charset="0"/>
              </a:rPr>
              <a:t>(011161157)</a:t>
            </a:r>
          </a:p>
          <a:p>
            <a:pPr algn="just">
              <a:buNone/>
            </a:pPr>
            <a:r>
              <a:rPr lang="en-US" b="1" i="1" dirty="0">
                <a:latin typeface="Algerian" pitchFamily="82" charset="0"/>
              </a:rPr>
              <a:t>5.Nazia </a:t>
            </a:r>
            <a:r>
              <a:rPr lang="en-US" b="1" i="1" dirty="0" err="1">
                <a:latin typeface="Algerian" pitchFamily="82" charset="0"/>
              </a:rPr>
              <a:t>Parvin</a:t>
            </a:r>
            <a:r>
              <a:rPr lang="en-US" b="1" i="1" dirty="0">
                <a:latin typeface="Algerian" pitchFamily="82" charset="0"/>
              </a:rPr>
              <a:t> </a:t>
            </a:r>
            <a:r>
              <a:rPr lang="en-US" b="1" i="1" dirty="0" err="1">
                <a:latin typeface="Algerian" pitchFamily="82" charset="0"/>
              </a:rPr>
              <a:t>Urmi</a:t>
            </a:r>
            <a:r>
              <a:rPr lang="en-US" b="1" i="1" dirty="0">
                <a:latin typeface="Algerian" pitchFamily="82" charset="0"/>
              </a:rPr>
              <a:t>(011161201)</a:t>
            </a:r>
          </a:p>
          <a:p>
            <a:pPr algn="just">
              <a:buNone/>
            </a:pPr>
            <a:r>
              <a:rPr lang="en-US" b="1" i="1" dirty="0">
                <a:latin typeface="Algerian" pitchFamily="82" charset="0"/>
              </a:rPr>
              <a:t>6.Syed </a:t>
            </a:r>
            <a:r>
              <a:rPr lang="en-US" b="1" i="1" dirty="0" err="1">
                <a:latin typeface="Algerian" pitchFamily="82" charset="0"/>
              </a:rPr>
              <a:t>Adib</a:t>
            </a:r>
            <a:r>
              <a:rPr lang="en-US" b="1" i="1" dirty="0">
                <a:latin typeface="Algerian" pitchFamily="82" charset="0"/>
              </a:rPr>
              <a:t> </a:t>
            </a:r>
            <a:r>
              <a:rPr lang="en-US" b="1" i="1" dirty="0" err="1">
                <a:latin typeface="Algerian" pitchFamily="82" charset="0"/>
              </a:rPr>
              <a:t>Arman</a:t>
            </a:r>
            <a:r>
              <a:rPr lang="en-US" b="1" i="1" dirty="0">
                <a:latin typeface="Algerian" pitchFamily="82" charset="0"/>
              </a:rPr>
              <a:t>(011161251</a:t>
            </a:r>
          </a:p>
          <a:p>
            <a:pPr algn="just">
              <a:buNone/>
            </a:pPr>
            <a:r>
              <a:rPr lang="en-US" b="1" i="1" dirty="0">
                <a:latin typeface="Algerian" pitchFamily="82" charset="0"/>
              </a:rPr>
              <a:t>Section : E	</a:t>
            </a:r>
          </a:p>
          <a:p>
            <a:pPr algn="just">
              <a:buNone/>
            </a:pPr>
            <a:r>
              <a:rPr lang="en-US" b="1" i="1" dirty="0">
                <a:latin typeface="Algerian" pitchFamily="82" charset="0"/>
              </a:rPr>
              <a:t>Group NO : 03.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63000"/>
            <a:lum/>
          </a:blip>
          <a:srcRect/>
          <a:stretch>
            <a:fillRect l="-1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tx2"/>
                </a:solidFill>
                <a:latin typeface="Algerian" pitchFamily="82" charset="0"/>
              </a:rPr>
              <a:t>OUTLINE…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latin typeface="Algerian" pitchFamily="82" charset="0"/>
              </a:rPr>
              <a:t>WHAT IS ANDROID CONTROLLED DOOR LOCK</a:t>
            </a:r>
          </a:p>
          <a:p>
            <a:r>
              <a:rPr lang="en-US" dirty="0">
                <a:latin typeface="Algerian" pitchFamily="82" charset="0"/>
              </a:rPr>
              <a:t>COMPONENTS </a:t>
            </a:r>
          </a:p>
          <a:p>
            <a:r>
              <a:rPr lang="en-US" dirty="0">
                <a:latin typeface="Algerian" pitchFamily="82" charset="0"/>
              </a:rPr>
              <a:t>HOW DOES IT WORK</a:t>
            </a:r>
          </a:p>
          <a:p>
            <a:r>
              <a:rPr lang="en-US" dirty="0">
                <a:latin typeface="Algerian" pitchFamily="82" charset="0"/>
              </a:rPr>
              <a:t>USEFULNESS</a:t>
            </a:r>
          </a:p>
          <a:p>
            <a:r>
              <a:rPr lang="en-US" dirty="0">
                <a:latin typeface="Algerian" pitchFamily="82" charset="0"/>
              </a:rPr>
              <a:t>PROJECT COST</a:t>
            </a:r>
          </a:p>
          <a:p>
            <a:r>
              <a:rPr lang="en-US" dirty="0">
                <a:latin typeface="Algerian" pitchFamily="82" charset="0"/>
              </a:rPr>
              <a:t>MARKET VALUE</a:t>
            </a:r>
          </a:p>
          <a:p>
            <a:r>
              <a:rPr lang="en-US" dirty="0">
                <a:latin typeface="Algerian" pitchFamily="82" charset="0"/>
              </a:rPr>
              <a:t>LACKINGS</a:t>
            </a:r>
          </a:p>
          <a:p>
            <a:r>
              <a:rPr lang="en-US" dirty="0">
                <a:latin typeface="Algerian" pitchFamily="82" charset="0"/>
              </a:rPr>
              <a:t>FUTURE IMPLEMENTATION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79000"/>
            <a:lum/>
          </a:blip>
          <a:srcRect/>
          <a:stretch>
            <a:fillRect l="-25000" r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lgerian" pitchFamily="82" charset="0"/>
              </a:rPr>
              <a:t>What is ANDROID CONTROLLED</a:t>
            </a:r>
            <a:br>
              <a:rPr lang="en-US" dirty="0">
                <a:latin typeface="Algerian" pitchFamily="82" charset="0"/>
              </a:rPr>
            </a:br>
            <a:r>
              <a:rPr lang="en-US" dirty="0">
                <a:latin typeface="Algerian" pitchFamily="82" charset="0"/>
              </a:rPr>
              <a:t> DOOR LOCK 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95600"/>
            <a:ext cx="8229600" cy="1981200"/>
          </a:xfrm>
        </p:spPr>
        <p:txBody>
          <a:bodyPr/>
          <a:lstStyle/>
          <a:p>
            <a:pPr>
              <a:buNone/>
            </a:pPr>
            <a:r>
              <a:rPr lang="en-US" dirty="0">
                <a:latin typeface="Algerian" pitchFamily="82" charset="0"/>
              </a:rPr>
              <a:t>ANDROID CONTROLLED DOOR LOCK is a lock that is controlled by a smart phone </a:t>
            </a:r>
            <a:r>
              <a:rPr lang="en-US" dirty="0"/>
              <a:t>.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82000"/>
            <a:lum/>
          </a:blip>
          <a:srcRect/>
          <a:stretch>
            <a:fillRect l="-16000" r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solidFill>
                  <a:schemeClr val="tx2"/>
                </a:solidFill>
                <a:latin typeface="Algerian" pitchFamily="82" charset="0"/>
              </a:rPr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i="1" dirty="0">
                <a:solidFill>
                  <a:schemeClr val="accent2">
                    <a:lumMod val="75000"/>
                  </a:schemeClr>
                </a:solidFill>
                <a:latin typeface="Algerian" pitchFamily="82" charset="0"/>
              </a:rPr>
              <a:t>1.Arduino  Uno(r3) </a:t>
            </a:r>
          </a:p>
          <a:p>
            <a:pPr>
              <a:buNone/>
            </a:pPr>
            <a:r>
              <a:rPr lang="en-US" b="1" i="1" dirty="0">
                <a:solidFill>
                  <a:schemeClr val="accent2">
                    <a:lumMod val="75000"/>
                  </a:schemeClr>
                </a:solidFill>
                <a:latin typeface="Algerian" pitchFamily="82" charset="0"/>
              </a:rPr>
              <a:t>2.Servo  MOTOR(SG-90) </a:t>
            </a:r>
          </a:p>
          <a:p>
            <a:pPr>
              <a:buNone/>
            </a:pPr>
            <a:r>
              <a:rPr lang="en-US" b="1" i="1" dirty="0">
                <a:solidFill>
                  <a:schemeClr val="accent2">
                    <a:lumMod val="75000"/>
                  </a:schemeClr>
                </a:solidFill>
                <a:latin typeface="Algerian" pitchFamily="82" charset="0"/>
              </a:rPr>
              <a:t>3.Bluetooth  MODULE(HC-05) </a:t>
            </a:r>
          </a:p>
          <a:p>
            <a:pPr>
              <a:buNone/>
            </a:pPr>
            <a:r>
              <a:rPr lang="en-US" b="1" i="1" dirty="0">
                <a:solidFill>
                  <a:schemeClr val="accent2">
                    <a:lumMod val="75000"/>
                  </a:schemeClr>
                </a:solidFill>
                <a:latin typeface="Algerian" pitchFamily="82" charset="0"/>
              </a:rPr>
              <a:t>4.Male  To  Male  Jumper Wire (40pcs) </a:t>
            </a:r>
          </a:p>
          <a:p>
            <a:pPr>
              <a:buNone/>
            </a:pPr>
            <a:r>
              <a:rPr lang="en-US" b="1" i="1" dirty="0">
                <a:solidFill>
                  <a:schemeClr val="accent2">
                    <a:lumMod val="75000"/>
                  </a:schemeClr>
                </a:solidFill>
                <a:latin typeface="Algerian" pitchFamily="82" charset="0"/>
              </a:rPr>
              <a:t>5.Lock </a:t>
            </a:r>
          </a:p>
          <a:p>
            <a:pPr>
              <a:buNone/>
            </a:pPr>
            <a:r>
              <a:rPr lang="en-US" b="1" i="1" dirty="0">
                <a:solidFill>
                  <a:schemeClr val="accent2">
                    <a:lumMod val="75000"/>
                  </a:schemeClr>
                </a:solidFill>
                <a:latin typeface="Algerian" pitchFamily="82" charset="0"/>
              </a:rPr>
              <a:t>6.Door </a:t>
            </a:r>
          </a:p>
          <a:p>
            <a:pPr>
              <a:buNone/>
            </a:pPr>
            <a:r>
              <a:rPr lang="en-US" b="1" i="1" dirty="0">
                <a:solidFill>
                  <a:schemeClr val="accent2">
                    <a:lumMod val="75000"/>
                  </a:schemeClr>
                </a:solidFill>
                <a:latin typeface="Algerian" pitchFamily="82" charset="0"/>
              </a:rPr>
              <a:t>7. BREAD BOARD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1000" t="2000" r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chemeClr val="accent1">
                    <a:lumMod val="75000"/>
                  </a:schemeClr>
                </a:solidFill>
                <a:latin typeface="Algerian" pitchFamily="82" charset="0"/>
              </a:rPr>
              <a:t>HOW DOES IT WORK….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59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457200"/>
            <a:ext cx="5867400" cy="792162"/>
          </a:xfrm>
        </p:spPr>
        <p:txBody>
          <a:bodyPr/>
          <a:lstStyle/>
          <a:p>
            <a:r>
              <a:rPr lang="en-US" i="1" dirty="0">
                <a:solidFill>
                  <a:schemeClr val="accent6">
                    <a:lumMod val="50000"/>
                  </a:schemeClr>
                </a:solidFill>
                <a:latin typeface="Algerian" pitchFamily="82" charset="0"/>
              </a:rPr>
              <a:t>SOURCE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A Short video…!</a:t>
            </a:r>
          </a:p>
        </p:txBody>
      </p:sp>
      <p:pic>
        <p:nvPicPr>
          <p:cNvPr id="4" name="video-1503862187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1295400"/>
            <a:ext cx="9144000" cy="54816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itchFamily="82" charset="0"/>
              </a:rPr>
              <a:t>USEFULNESS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>
                <a:latin typeface="Algerian" pitchFamily="82" charset="0"/>
              </a:rPr>
              <a:t>DIGITALIZATION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latin typeface="Algerian" pitchFamily="82" charset="0"/>
              </a:rPr>
              <a:t>AUTOMATIC GARAGE GATE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latin typeface="Algerian" pitchFamily="82" charset="0"/>
              </a:rPr>
              <a:t>PHYSICALLY DISABLE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latin typeface="Algerian" pitchFamily="82" charset="0"/>
              </a:rPr>
              <a:t>AGED CITIZEN</a:t>
            </a:r>
          </a:p>
          <a:p>
            <a:pPr>
              <a:buFont typeface="Wingdings" pitchFamily="2" charset="2"/>
              <a:buChar char="q"/>
            </a:pPr>
            <a:r>
              <a:rPr lang="en-US" dirty="0">
                <a:latin typeface="Algerian" pitchFamily="82" charset="0"/>
              </a:rPr>
              <a:t>OTHER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254</Words>
  <Application>Microsoft Office PowerPoint</Application>
  <PresentationFormat>On-screen Show (4:3)</PresentationFormat>
  <Paragraphs>67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Algerian</vt:lpstr>
      <vt:lpstr>Arial</vt:lpstr>
      <vt:lpstr>Calibri</vt:lpstr>
      <vt:lpstr>Times New Roman</vt:lpstr>
      <vt:lpstr>Wingdings</vt:lpstr>
      <vt:lpstr>Office Theme</vt:lpstr>
      <vt:lpstr>PowerPoint Presentation</vt:lpstr>
      <vt:lpstr>PRESENTED BY:</vt:lpstr>
      <vt:lpstr>OUTLINE…</vt:lpstr>
      <vt:lpstr>What is ANDROID CONTROLLED  DOOR LOCK !</vt:lpstr>
      <vt:lpstr>COMPONENTS</vt:lpstr>
      <vt:lpstr>HOW DOES IT WORK….</vt:lpstr>
      <vt:lpstr>SOURCE CODE</vt:lpstr>
      <vt:lpstr>A Short video…!</vt:lpstr>
      <vt:lpstr>USEFULNESS</vt:lpstr>
      <vt:lpstr>PROJECT COST</vt:lpstr>
      <vt:lpstr>MARKET VALUE</vt:lpstr>
      <vt:lpstr>LACKINGS</vt:lpstr>
      <vt:lpstr>FUTURE IMPLEMENTATION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Mahfujur Rahman</dc:creator>
  <cp:lastModifiedBy>Nadim Shahriar Russel</cp:lastModifiedBy>
  <cp:revision>15</cp:revision>
  <dcterms:created xsi:type="dcterms:W3CDTF">2006-08-16T00:00:00Z</dcterms:created>
  <dcterms:modified xsi:type="dcterms:W3CDTF">2017-08-30T05:27:06Z</dcterms:modified>
</cp:coreProperties>
</file>

<file path=docProps/thumbnail.jpeg>
</file>